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57" r:id="rId7"/>
    <p:sldId id="259" r:id="rId8"/>
    <p:sldId id="275" r:id="rId9"/>
    <p:sldId id="276" r:id="rId10"/>
    <p:sldId id="261" r:id="rId11"/>
    <p:sldId id="277" r:id="rId12"/>
    <p:sldId id="278" r:id="rId13"/>
    <p:sldId id="262" r:id="rId14"/>
    <p:sldId id="268" r:id="rId15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Yaza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66" d="100"/>
          <a:sy n="66" d="100"/>
        </p:scale>
        <p:origin x="3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tr-TR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KATEGORİ 1</c:v>
                </c:pt>
                <c:pt idx="1">
                  <c:v>KATEGORİ 2</c:v>
                </c:pt>
                <c:pt idx="2">
                  <c:v>KATEGORİ 3</c:v>
                </c:pt>
                <c:pt idx="3">
                  <c:v>KATEGORİ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55-423E-948E-3543A421E7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tr-TR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KATEGORİ 1</c:v>
                </c:pt>
                <c:pt idx="1">
                  <c:v>KATEGORİ 2</c:v>
                </c:pt>
                <c:pt idx="2">
                  <c:v>KATEGORİ 3</c:v>
                </c:pt>
                <c:pt idx="3">
                  <c:v>KATEGORİ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55-423E-948E-3543A421E7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tr-TR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KATEGORİ 1</c:v>
                </c:pt>
                <c:pt idx="1">
                  <c:v>KATEGORİ 2</c:v>
                </c:pt>
                <c:pt idx="2">
                  <c:v>KATEGORİ 3</c:v>
                </c:pt>
                <c:pt idx="3">
                  <c:v>KATEGORİ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55-423E-948E-3543A421E7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tr-T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tr-T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tr-TR" noProof="0"/>
      </a:pPr>
      <a:endParaRPr lang="tr-T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16DE229-149C-BFE5-5099-EFDC94F5129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345594" cy="7459116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C1031E8A-CF84-4732-8D35-3D2895D0A4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CE19B421-B688-4474-833E-B8E5A11D8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2801B-0E26-47E6-94A8-70BC637789AD}" type="datetime1">
              <a:rPr lang="tr-TR" smtClean="0"/>
              <a:t>9.06.2022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10D9811-8024-41AF-B0E3-ADEAB28E2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288F8F7-8FD9-4330-81DB-53C4324300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D4C8993-06F1-4105-B80F-22BBB2D599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50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7E80D4-0ED9-4C1B-A71C-C3CCDE5CD234}" type="datetime1">
              <a:rPr lang="tr-TR" noProof="0" smtClean="0"/>
              <a:t>9.06.2022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D1BA25-45AC-0C48-96BD-5DDCEEC5AF5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092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380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3D1BA25-45AC-0C48-96BD-5DDCEEC5AF5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93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247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78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890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153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653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200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10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23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rtlCol="0" anchor="t" anchorCtr="0"/>
          <a:lstStyle>
            <a:lvl1pPr algn="l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ASIL ALT BAŞLIK STİLİNİ DÜZENLEMEK İÇİN TIKLAYIN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 düzeni küçü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sim Yer Tutucusu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6" name="Metin Yer Tutucusu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783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7" name="Metin Yer Tutucusu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8" name="Resim Yer Tutucusu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5765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0" name="Metin Yer Tutucusu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Resim Yer Tutucusu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Metin Yer Tutucusu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9747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3" name="Metin Yer Tutucusu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4" name="Resim Yer Tutucusu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5" name="Metin Yer Tutucusu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3729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6" name="Metin Yer Tutucusu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Resim Yer Tutucusu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8" name="Başlık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9" name="Tarih Yer Tutucusu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20" name="Alt Bilgi Yer Tutucusu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21" name="Slayt Numarası Yer Tutucusu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 düzeni gen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7" name="Metin Yer Tutucusu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2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8" name="Metin Yer Tutucusu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9" name="Resim Yer Tutucusu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Metin Yer Tutucusu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8160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1" name="Metin Yer Tutucusu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2" name="Resim Yer Tutucusu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3" name="Metin Yer Tutucusu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999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4" name="Metin Yer Tutucusu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5" name="Resim Yer Tutucusu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6" name="Metin Yer Tutucusu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3901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7" name="Metin Yer Tutucusu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8" name="Resim Yer Tutucusu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9" name="Metin Yer Tutucusu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7632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0" name="Metin Yer Tutucusu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1" name="Resim Yer Tutucusu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2" name="Metin Yer Tutucusu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658160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3" name="Metin Yer Tutucusu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4" name="Resim Yer Tutucusu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5" name="Metin Yer Tutucusu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3999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6" name="Metin Yer Tutucusu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7" name="Resim Yer Tutucusu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8" name="Metin Yer Tutucusu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3901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9" name="Metin Yer Tutucusu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0" name="Tarih Yer Tutucusu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1" name="Alt Bilgi Yer Tutucusu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2" name="Slayt Numarası Yer Tutucusu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 rtlCol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Yer Tutucusu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tr-TR" noProof="0"/>
              <a:t>SmartArt grafiği eklemek için simgeye tıklayın</a:t>
            </a:r>
          </a:p>
        </p:txBody>
      </p:sp>
      <p:sp>
        <p:nvSpPr>
          <p:cNvPr id="6" name="Tarih Yer Tutucusu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7" name="Alt Bilgi Yer Tutucusu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8" name="Slayt Numarası Yer Tutucusu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o düze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sim Yer Tutucusu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0" name="Tablo Yer Tutucusu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 rtlCol="0"/>
          <a:lstStyle/>
          <a:p>
            <a:pPr rtl="0"/>
            <a:r>
              <a:rPr lang="tr-TR" noProof="0"/>
              <a:t>Tablo eklemek için simgeye tıklayın</a:t>
            </a:r>
          </a:p>
        </p:txBody>
      </p:sp>
      <p:sp>
        <p:nvSpPr>
          <p:cNvPr id="5" name="Tarih Yer Tutucusu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6" name="Alt Bilgi Yer Tutucusu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rtlCol="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 rtlCol="0"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Tarih Yer Tutucusu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7" name="Alt Bilgi Yer Tutucusu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8" name="Slayt Numarası Yer Tutucusu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rtlCol="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Tarih Yer Tutucusu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7" name="Alt Bilgi Yer Tutucusu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8" name="Slayt Numarası Yer Tutucusu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9" name="Dik Üçgen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, İçerik ve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11" y="876926"/>
            <a:ext cx="5079113" cy="1356607"/>
          </a:xfrm>
        </p:spPr>
        <p:txBody>
          <a:bodyPr rtlCol="0"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>
            <a:lvl1pPr algn="r">
              <a:defRPr>
                <a:latin typeface="+mn-lt"/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1" name="Tarih Yer Tutucusu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629" y="611455"/>
            <a:ext cx="10646275" cy="1356607"/>
          </a:xfrm>
        </p:spPr>
        <p:txBody>
          <a:bodyPr rtlCol="0"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rtlCol="0" anchor="ctr" anchorCtr="0"/>
          <a:lstStyle>
            <a:lvl1pPr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rih Yer Tutucusu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7" name="Alt Bilgi Yer Tutucusu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8" name="Slayt Numarası Yer Tutucusu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Üst Bilgis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rtlCol="0" anchor="ctr" anchorCtr="0"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rih Yer Tutucusu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9" name="Alt Bilgi Yer Tutucusu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10" name="Slayt Numarası Yer Tutucusu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5119" y="3846786"/>
            <a:ext cx="4137288" cy="2253977"/>
          </a:xfrm>
        </p:spPr>
        <p:txBody>
          <a:bodyPr rtlCol="0" anchor="t" anchorCtr="0">
            <a:noAutofit/>
          </a:bodyPr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Ana Şablonu düzenlemek için tıklayın 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fik Yer Tutucusu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tr-TR" noProof="0"/>
              <a:t>Grafik eklemek için simgeye tıklayın</a:t>
            </a:r>
          </a:p>
        </p:txBody>
      </p:sp>
      <p:sp>
        <p:nvSpPr>
          <p:cNvPr id="5" name="Tarih Yer Tutucusu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6" name="Alt Bilgi Yer Tutucusu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303" y="3663846"/>
            <a:ext cx="4385565" cy="2235016"/>
          </a:xfrm>
        </p:spPr>
        <p:txBody>
          <a:bodyPr rtlCol="0" anchor="t" anchorCtr="0">
            <a:normAutofit/>
          </a:bodyPr>
          <a:lstStyle>
            <a:lvl1pPr algn="l"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Ana Şablonu düzenlemek için tıklayın 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Resim Yer Tutucusu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" name="Tarih Yer Tutucusu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9" name="Alt Bilgi Yer Tutucusu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14" name="Slayt Numarası Yer Tutucusu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49822"/>
            <a:ext cx="4812867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6563" y="2449822"/>
            <a:ext cx="5294154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sim Yer Tutucusu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9" name="Tarih Yer Tutucusu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10" name="Alt Bilgi Yer Tutucusu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13" name="Slayt Numarası Yer Tutucusu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Metin Yer Tutucusu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9" name="İçerik Yer Tutucusu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sim Yer Tutucusu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2" name="Tarih Yer Tutucusu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13" name="Alt Bilgi Yer Tutucusu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14" name="Slayt Numarası Yer Tutucusu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Yer Tutucusu 6" descr="ahşabın yakın çekim görüntüsü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rtlCol="0"/>
          <a:lstStyle/>
          <a:p>
            <a:pPr rtl="0"/>
            <a:r>
              <a:rPr lang="tr-TR" dirty="0"/>
              <a:t>Adres Defteri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2894" y="4286379"/>
            <a:ext cx="5203526" cy="1642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dirty="0"/>
              <a:t>SERDAR TURAN</a:t>
            </a:r>
          </a:p>
          <a:p>
            <a:pPr rtl="0"/>
            <a:r>
              <a:rPr lang="tr-TR" dirty="0" err="1"/>
              <a:t>GitHub</a:t>
            </a:r>
            <a:r>
              <a:rPr lang="tr-TR" dirty="0"/>
              <a:t>: https://github.com/serdarturannn/adres-defteri</a:t>
            </a:r>
          </a:p>
          <a:p>
            <a:pPr rtl="0"/>
            <a:endParaRPr lang="tr-TR" dirty="0"/>
          </a:p>
          <a:p>
            <a:pPr rtl="0"/>
            <a:endParaRPr lang="tr-TR" dirty="0"/>
          </a:p>
        </p:txBody>
      </p:sp>
      <p:sp>
        <p:nvSpPr>
          <p:cNvPr id="17" name="Serbest 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Yer Tutucusu 10" descr="ağaç kabuğunun yakın çekim görüntüsü">
            <a:extLst>
              <a:ext uri="{FF2B5EF4-FFF2-40B4-BE49-F238E27FC236}">
                <a16:creationId xmlns:a16="http://schemas.microsoft.com/office/drawing/2014/main" id="{FB979F51-1FDC-4F10-A363-8068A0DC1C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905"/>
            <a:ext cx="12261163" cy="6896905"/>
          </a:xfrm>
        </p:spPr>
      </p:pic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94753837-F8EB-4144-857D-D1C031383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5387" y="1886755"/>
            <a:ext cx="9481226" cy="3084489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tr-TR" dirty="0"/>
              <a:t>Verileri depolama ve güncelleme için </a:t>
            </a:r>
            <a:r>
              <a:rPr lang="tr-TR" dirty="0" err="1"/>
              <a:t>props</a:t>
            </a:r>
            <a:r>
              <a:rPr lang="tr-TR" dirty="0"/>
              <a:t> ve </a:t>
            </a:r>
            <a:r>
              <a:rPr lang="tr-TR" dirty="0" err="1"/>
              <a:t>stateleri</a:t>
            </a:r>
            <a:r>
              <a:rPr lang="tr-TR" dirty="0"/>
              <a:t> bilgileri tutması için kullandım.</a:t>
            </a:r>
            <a:endParaRPr lang="tr-TR" sz="3600" dirty="0"/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7C7447B-077A-4961-86A9-5923BCAB480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BE8F5CA-1242-4729-AC43-4CCF2FB9DC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Adres Defteri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835076A-B549-4546-935E-70B9152B05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Yer Tutucusu 6" descr="İkili kod satırı">
            <a:extLst>
              <a:ext uri="{FF2B5EF4-FFF2-40B4-BE49-F238E27FC236}">
                <a16:creationId xmlns:a16="http://schemas.microsoft.com/office/drawing/2014/main" id="{D0173078-5567-4EA7-8EFA-35D245A89A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764" b="42578"/>
          <a:stretch/>
        </p:blipFill>
        <p:spPr>
          <a:xfrm>
            <a:off x="20" y="10"/>
            <a:ext cx="12191980" cy="2945751"/>
          </a:xfrm>
          <a:noFill/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 rtlCol="0" anchor="ctr">
            <a:normAutofit/>
          </a:bodyPr>
          <a:lstStyle/>
          <a:p>
            <a:pPr rtl="0"/>
            <a:r>
              <a:rPr lang="tr-TR"/>
              <a:t>Teşekkürler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Serdar Turan	</a:t>
            </a:r>
          </a:p>
          <a:p>
            <a:pPr rtl="0"/>
            <a:r>
              <a:rPr lang="tr-TR" dirty="0"/>
              <a:t>serdarturannn@gmail.com</a:t>
            </a:r>
          </a:p>
          <a:p>
            <a:pPr rtl="0"/>
            <a:r>
              <a:rPr lang="tr-TR" dirty="0"/>
              <a:t>1191602644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59E614-40E7-486F-BBB5-80C863AC6C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DCA79AC-C897-45AD-8CB4-023E28E30E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EC6EFA05-1E33-0557-5CAE-0E42456B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1" y="601819"/>
            <a:ext cx="11401063" cy="1653153"/>
          </a:xfrm>
          <a:prstGeom prst="rect">
            <a:avLst/>
          </a:prstGeom>
          <a:noFill/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tr-TR" dirty="0"/>
              <a:t>Adres defterini depolayabildiğin güncelleyebildiğin ve istediğin zaman silebildiğin bir uygulama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Yer Tutucusu 14" descr="Bilgisayar ekranında program kodlaması">
            <a:extLst>
              <a:ext uri="{FF2B5EF4-FFF2-40B4-BE49-F238E27FC236}">
                <a16:creationId xmlns:a16="http://schemas.microsoft.com/office/drawing/2014/main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5594" r="25594"/>
          <a:stretch/>
        </p:blipFill>
        <p:spPr>
          <a:xfrm>
            <a:off x="-85" y="-4763"/>
            <a:ext cx="5021348" cy="6858001"/>
          </a:xfrm>
          <a:noFill/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5535986" cy="2285999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5100" dirty="0"/>
              <a:t>Projede Kullanılan </a:t>
            </a:r>
            <a:r>
              <a:rPr lang="tr-TR" sz="5100" dirty="0" err="1"/>
              <a:t>Css</a:t>
            </a:r>
            <a:r>
              <a:rPr lang="tr-TR" sz="5100" dirty="0"/>
              <a:t> Paketi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834" y="1401230"/>
            <a:ext cx="5259388" cy="444215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rtl="0"/>
            <a:r>
              <a:rPr lang="tr-TR" b="0" i="0" dirty="0" err="1">
                <a:solidFill>
                  <a:srgbClr val="000000"/>
                </a:solidFill>
                <a:effectLst/>
                <a:latin typeface="Gilroy-Light"/>
              </a:rPr>
              <a:t>Bootstrap</a:t>
            </a:r>
            <a:r>
              <a:rPr lang="tr-TR" b="0" i="0" dirty="0">
                <a:solidFill>
                  <a:srgbClr val="000000"/>
                </a:solidFill>
                <a:effectLst/>
                <a:latin typeface="Gilroy-Light"/>
              </a:rPr>
              <a:t>, kullanılabilir kod parçalarından oluşan açık kaynaklı ve ücretsiz bir web uygulaması geliştirme araç takımıdır. Sahip olduğu CSS ve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Gilroy-Light"/>
              </a:rPr>
              <a:t>JavaScript</a:t>
            </a:r>
            <a:r>
              <a:rPr lang="tr-TR" b="0" i="0" dirty="0">
                <a:solidFill>
                  <a:srgbClr val="000000"/>
                </a:solidFill>
                <a:effectLst/>
                <a:latin typeface="Gilroy-Light"/>
              </a:rPr>
              <a:t> taslakları, web sitelerinin ve mobil uygulamaların kullanıcılara görünen bileşenleri için kullanılır. HTML, CSS,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Gilroy-Light"/>
              </a:rPr>
              <a:t>Less</a:t>
            </a:r>
            <a:r>
              <a:rPr lang="tr-TR" b="0" i="0" dirty="0">
                <a:solidFill>
                  <a:srgbClr val="000000"/>
                </a:solidFill>
                <a:effectLst/>
                <a:latin typeface="Gilroy-Light"/>
              </a:rPr>
              <a:t>,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Gilroy-Light"/>
              </a:rPr>
              <a:t>Sass</a:t>
            </a:r>
            <a:r>
              <a:rPr lang="tr-TR" b="0" i="0" dirty="0">
                <a:solidFill>
                  <a:srgbClr val="000000"/>
                </a:solidFill>
                <a:effectLst/>
                <a:latin typeface="Gilroy-Light"/>
              </a:rPr>
              <a:t> ve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Gilroy-Light"/>
              </a:rPr>
              <a:t>JavaScript</a:t>
            </a:r>
            <a:r>
              <a:rPr lang="tr-TR" b="0" i="0" dirty="0">
                <a:solidFill>
                  <a:srgbClr val="000000"/>
                </a:solidFill>
                <a:effectLst/>
                <a:latin typeface="Gilroy-Light"/>
              </a:rPr>
              <a:t> ile yazılmış olan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Gilroy-Light"/>
              </a:rPr>
              <a:t>Bootstrap</a:t>
            </a:r>
            <a:r>
              <a:rPr lang="tr-TR" b="0" i="0" dirty="0">
                <a:solidFill>
                  <a:srgbClr val="000000"/>
                </a:solidFill>
                <a:effectLst/>
                <a:latin typeface="Gilroy-Light"/>
              </a:rPr>
              <a:t>, tamamen etkileşimli ve duyarlı web uygulamaları geliştirmek için kullanılabilecek öğrenmesi kolay bir alternatiftir.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C8DB68-2E92-404F-92DB-686F0759B3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Ekran Görüntüleri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17EEE44-4A15-8383-6EB7-0BD8D4769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25" y="1883664"/>
            <a:ext cx="9360311" cy="4352544"/>
          </a:xfrm>
          <a:prstGeom prst="rect">
            <a:avLst/>
          </a:prstGeom>
          <a:noFill/>
        </p:spPr>
      </p:pic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2D2FF27-79F9-BD21-77B8-84AC2380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noProof="0" smtClean="0"/>
              <a:pPr rtl="0">
                <a:spcAft>
                  <a:spcPts val="600"/>
                </a:spcAft>
              </a:pPr>
              <a:t>4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Ekran Görüntüleri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2D2FF27-79F9-BD21-77B8-84AC2380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noProof="0" smtClean="0"/>
              <a:pPr rtl="0">
                <a:spcAft>
                  <a:spcPts val="600"/>
                </a:spcAft>
              </a:pPr>
              <a:t>5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87AAB80-4558-C7A8-C9C5-0A427A19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96" y="1606659"/>
            <a:ext cx="10069056" cy="89502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B812677-33D5-FAE3-33FD-3E188968F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59" y="2501686"/>
            <a:ext cx="3631930" cy="4219789"/>
          </a:xfrm>
          <a:prstGeom prst="rect">
            <a:avLst/>
          </a:prstGeom>
        </p:spPr>
      </p:pic>
      <p:sp>
        <p:nvSpPr>
          <p:cNvPr id="9" name="Ok: Sağ 8">
            <a:extLst>
              <a:ext uri="{FF2B5EF4-FFF2-40B4-BE49-F238E27FC236}">
                <a16:creationId xmlns:a16="http://schemas.microsoft.com/office/drawing/2014/main" id="{34860BA6-19B6-9B13-C0FB-A81056691625}"/>
              </a:ext>
            </a:extLst>
          </p:cNvPr>
          <p:cNvSpPr/>
          <p:nvPr/>
        </p:nvSpPr>
        <p:spPr>
          <a:xfrm>
            <a:off x="8153400" y="2143760"/>
            <a:ext cx="365567" cy="159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3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Ekran Görüntüleri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6D8AD6E-DC0C-8EF5-54E8-DD2CB7B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4" y="1883664"/>
            <a:ext cx="8837652" cy="4352544"/>
          </a:xfrm>
          <a:prstGeom prst="rect">
            <a:avLst/>
          </a:prstGeom>
          <a:noFill/>
        </p:spPr>
      </p:pic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2D2FF27-79F9-BD21-77B8-84AC2380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noProof="0" smtClean="0"/>
              <a:pPr rtl="0">
                <a:spcAft>
                  <a:spcPts val="600"/>
                </a:spcAft>
              </a:pPr>
              <a:t>6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6049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Data Örneği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graphicFrame>
        <p:nvGraphicFramePr>
          <p:cNvPr id="6" name="İçerik Yer Tutucusu 5" descr="sütun grafiği">
            <a:extLst>
              <a:ext uri="{FF2B5EF4-FFF2-40B4-BE49-F238E27FC236}">
                <a16:creationId xmlns:a16="http://schemas.microsoft.com/office/drawing/2014/main" id="{DB23E567-BDB1-4E6F-9EA8-3E4297461AEE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1368949888"/>
              </p:ext>
            </p:extLst>
          </p:nvPr>
        </p:nvGraphicFramePr>
        <p:xfrm>
          <a:off x="374650" y="173736"/>
          <a:ext cx="6761163" cy="574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Ana Sayfa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3154E9B-E272-BCCD-3746-A37C1D75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84" y="1883664"/>
            <a:ext cx="7106193" cy="4352544"/>
          </a:xfrm>
          <a:prstGeom prst="rect">
            <a:avLst/>
          </a:prstGeom>
          <a:noFill/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CC22768-456D-8D9C-5028-C7F33EAA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noProof="0" smtClean="0"/>
              <a:pPr rtl="0">
                <a:spcAft>
                  <a:spcPts val="600"/>
                </a:spcAft>
              </a:pPr>
              <a:t>8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59105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Components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9E1FBF1-BEBE-BDE3-B156-5D927357F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48" y="3220210"/>
            <a:ext cx="5320003" cy="2827297"/>
          </a:xfrm>
        </p:spPr>
        <p:txBody>
          <a:bodyPr/>
          <a:lstStyle/>
          <a:p>
            <a:r>
              <a:rPr lang="tr-TR" sz="2000" dirty="0" err="1"/>
              <a:t>Detail</a:t>
            </a:r>
            <a:r>
              <a:rPr lang="tr-TR" sz="2000" dirty="0"/>
              <a:t>: Listede bulunan göster butonu ile açılan </a:t>
            </a:r>
            <a:r>
              <a:rPr lang="tr-TR" sz="2000" dirty="0" err="1"/>
              <a:t>modal</a:t>
            </a:r>
            <a:endParaRPr lang="tr-TR" sz="2000" dirty="0"/>
          </a:p>
          <a:p>
            <a:r>
              <a:rPr lang="tr-TR" sz="2000" dirty="0" err="1"/>
              <a:t>ListComponent</a:t>
            </a:r>
            <a:r>
              <a:rPr lang="tr-TR" sz="2000" dirty="0"/>
              <a:t>: Tablonun olduğu </a:t>
            </a:r>
            <a:r>
              <a:rPr lang="tr-TR" sz="2000" dirty="0" err="1"/>
              <a:t>compnent</a:t>
            </a:r>
            <a:endParaRPr lang="tr-TR" sz="2000" dirty="0"/>
          </a:p>
          <a:p>
            <a:r>
              <a:rPr lang="tr-TR" sz="2000" dirty="0" err="1"/>
              <a:t>NavbarComponent</a:t>
            </a:r>
            <a:r>
              <a:rPr lang="tr-TR" sz="2000" dirty="0"/>
              <a:t>: </a:t>
            </a:r>
            <a:r>
              <a:rPr lang="tr-TR" sz="2000" dirty="0" err="1"/>
              <a:t>Navbarın</a:t>
            </a:r>
            <a:r>
              <a:rPr lang="tr-TR" sz="2000" dirty="0"/>
              <a:t> bulunduğu </a:t>
            </a:r>
            <a:r>
              <a:rPr lang="tr-TR" sz="2000" dirty="0" err="1"/>
              <a:t>component</a:t>
            </a:r>
            <a:endParaRPr lang="tr-TR" sz="2000" dirty="0"/>
          </a:p>
          <a:p>
            <a:r>
              <a:rPr lang="tr-TR" sz="2000" dirty="0" err="1"/>
              <a:t>NewAddress</a:t>
            </a:r>
            <a:r>
              <a:rPr lang="tr-TR" sz="2000" dirty="0"/>
              <a:t>: Yeni Kayıt ekleme işleminin bulunduğu,</a:t>
            </a:r>
          </a:p>
          <a:p>
            <a:r>
              <a:rPr lang="tr-TR" sz="2000" dirty="0"/>
              <a:t>Update: Kayıtlı Adresi Güncelleme için</a:t>
            </a:r>
          </a:p>
          <a:p>
            <a:endParaRPr lang="en-US" sz="20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Adres Defteri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CC22768-456D-8D9C-5028-C7F33EAA9A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noProof="0" smtClean="0"/>
              <a:pPr rtl="0">
                <a:spcAft>
                  <a:spcPts val="600"/>
                </a:spcAft>
              </a:pPr>
              <a:t>9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8840052-67AA-49A2-0B8D-02770FED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49" y="136525"/>
            <a:ext cx="5320003" cy="28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2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32_TF00564740_Win32" id="{C07F7FE1-2F8B-4020-AB62-B4F623221EDC}" vid="{86A69BC0-A3F0-4523-BF32-4AC01323E649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Koyu ahşap sunusu</Template>
  <TotalTime>52</TotalTime>
  <Words>202</Words>
  <Application>Microsoft Office PowerPoint</Application>
  <PresentationFormat>Geniş ekran</PresentationFormat>
  <Paragraphs>54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Bodoni MT</vt:lpstr>
      <vt:lpstr>Calibri</vt:lpstr>
      <vt:lpstr>Gilroy-Light</vt:lpstr>
      <vt:lpstr>Times New Roman</vt:lpstr>
      <vt:lpstr>Ofis Teması</vt:lpstr>
      <vt:lpstr>Adres Defteri</vt:lpstr>
      <vt:lpstr>Proje Amacı</vt:lpstr>
      <vt:lpstr>Projede Kullanılan Css Paketi</vt:lpstr>
      <vt:lpstr>Ekran Görüntüleri</vt:lpstr>
      <vt:lpstr>Ekran Görüntüleri</vt:lpstr>
      <vt:lpstr>Ekran Görüntüleri</vt:lpstr>
      <vt:lpstr>Data Örneği</vt:lpstr>
      <vt:lpstr>Ana Sayfa</vt:lpstr>
      <vt:lpstr>Components</vt:lpstr>
      <vt:lpstr>PowerPoint Sunusu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Adres Defteri</dc:title>
  <dc:creator>Serdar TURAN</dc:creator>
  <cp:lastModifiedBy>Serdar TURAN</cp:lastModifiedBy>
  <cp:revision>1</cp:revision>
  <dcterms:created xsi:type="dcterms:W3CDTF">2022-06-08T22:46:02Z</dcterms:created>
  <dcterms:modified xsi:type="dcterms:W3CDTF">2022-06-08T23:38:26Z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